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71" r:id="rId10"/>
    <p:sldId id="263" r:id="rId11"/>
    <p:sldId id="272" r:id="rId12"/>
    <p:sldId id="264" r:id="rId13"/>
    <p:sldId id="266" r:id="rId14"/>
    <p:sldId id="267" r:id="rId15"/>
    <p:sldId id="270" r:id="rId16"/>
    <p:sldId id="268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234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Arri_Nunca_gastei_mais_10.mp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908" y="1116930"/>
            <a:ext cx="5749958" cy="2197691"/>
          </a:xfrm>
        </p:spPr>
        <p:txBody>
          <a:bodyPr>
            <a:noAutofit/>
          </a:bodyPr>
          <a:lstStyle/>
          <a:p>
            <a:pPr algn="l"/>
            <a:r>
              <a:rPr lang="pt-BR" sz="4800" dirty="0">
                <a:solidFill>
                  <a:srgbClr val="7F7F7F"/>
                </a:solidFill>
                <a:latin typeface="HelveticaNeueLT Pro 35 Th"/>
                <a:cs typeface="HelveticaNeueLT Pro 35 Th"/>
              </a:rPr>
              <a:t>O </a:t>
            </a:r>
            <a:r>
              <a:rPr lang="pt-BR" sz="4800" dirty="0" smtClean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SUCESSO</a:t>
            </a:r>
            <a:r>
              <a:rPr lang="pt-BR" sz="4800" dirty="0" smtClean="0">
                <a:solidFill>
                  <a:srgbClr val="E46C0A"/>
                </a:solidFill>
                <a:latin typeface="HelveticaNeueLT Pro 35 Th"/>
                <a:cs typeface="HelveticaNeueLT Pro 35 Th"/>
              </a:rPr>
              <a:t> </a:t>
            </a:r>
            <a:r>
              <a:rPr lang="pt-B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É </a:t>
            </a:r>
            <a:r>
              <a:rPr lang="pt-BR" sz="4800" dirty="0">
                <a:solidFill>
                  <a:srgbClr val="7F7F7F"/>
                </a:solidFill>
                <a:latin typeface="HelveticaNeueLT Pro 35 Th"/>
                <a:cs typeface="HelveticaNeueLT Pro 35 Th"/>
              </a:rPr>
              <a:t>PRA </a:t>
            </a:r>
            <a:r>
              <a:rPr lang="pt-B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/>
            </a:r>
            <a:br>
              <a:rPr lang="pt-B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</a:br>
            <a:r>
              <a:rPr lang="pt-B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TODO MUNDO.</a:t>
            </a:r>
            <a:endParaRPr lang="en-US" sz="4800" dirty="0">
              <a:solidFill>
                <a:srgbClr val="7F7F7F"/>
              </a:solidFill>
              <a:latin typeface="HelveticaNeueLT Pro 35 Th"/>
              <a:cs typeface="HelveticaNeueLT Pro 35 Th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0688" y="2991896"/>
            <a:ext cx="3681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FFFF"/>
                </a:solidFill>
                <a:latin typeface="HelveticaNeueLT Pro 95 Blk"/>
                <a:cs typeface="HelveticaNeueLT Pro 95 Blk"/>
              </a:rPr>
              <a:t>SERÁ?</a:t>
            </a:r>
            <a:endParaRPr lang="en-US" sz="8000" dirty="0">
              <a:solidFill>
                <a:srgbClr val="FFFFFF"/>
              </a:solidFill>
              <a:latin typeface="HelveticaNeueLT Pro 95 Blk"/>
              <a:cs typeface="HelveticaNeueLT Pro 95 Blk"/>
            </a:endParaRPr>
          </a:p>
        </p:txBody>
      </p:sp>
    </p:spTree>
    <p:extLst>
      <p:ext uri="{BB962C8B-B14F-4D97-AF65-F5344CB8AC3E}">
        <p14:creationId xmlns:p14="http://schemas.microsoft.com/office/powerpoint/2010/main" val="28996516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0"/>
            <a:ext cx="5143500" cy="51435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25908" y="1837363"/>
            <a:ext cx="8618092" cy="2197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VISÃO DE</a:t>
            </a:r>
            <a:endParaRPr lang="is-IS" sz="4800" dirty="0" smtClean="0">
              <a:solidFill>
                <a:srgbClr val="7F7F7F"/>
              </a:solidFill>
              <a:latin typeface="HelveticaNeueLT Pro 35 Th"/>
              <a:cs typeface="HelveticaNeueLT Pro 35 Th"/>
            </a:endParaRPr>
          </a:p>
          <a:p>
            <a:pPr algn="l"/>
            <a:r>
              <a:rPr lang="is-IS" sz="4800" dirty="0" smtClean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LONGO PRAZO</a:t>
            </a:r>
            <a:endParaRPr lang="pt-BR" sz="4800" dirty="0" smtClean="0">
              <a:solidFill>
                <a:srgbClr val="E46C0A"/>
              </a:solidFill>
              <a:latin typeface="HelveticaNeueLT Pro 35 Th"/>
              <a:cs typeface="HelveticaNeueLT Pro 35 Th"/>
            </a:endParaRPr>
          </a:p>
          <a:p>
            <a:pPr algn="l"/>
            <a:r>
              <a:rPr lang="pt-BR" sz="4800" dirty="0" smtClean="0">
                <a:solidFill>
                  <a:schemeClr val="tx1">
                    <a:lumMod val="50000"/>
                  </a:schemeClr>
                </a:solidFill>
                <a:latin typeface="HelveticaNeueLT Pro 35 Th"/>
                <a:cs typeface="HelveticaNeueLT Pro 35 Th"/>
              </a:rPr>
              <a:t>E </a:t>
            </a:r>
            <a:r>
              <a:rPr lang="is-IS" sz="4800" dirty="0" smtClean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CAPACIDADE </a:t>
            </a:r>
          </a:p>
          <a:p>
            <a:pPr algn="l"/>
            <a:r>
              <a:rPr lang="is-IS" sz="4800" dirty="0" smtClean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DE </a:t>
            </a:r>
            <a:r>
              <a:rPr lang="en-US" sz="4800" dirty="0" smtClean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E</a:t>
            </a:r>
            <a:r>
              <a:rPr lang="is-IS" sz="4800" dirty="0" smtClean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XECUÇÃO </a:t>
            </a:r>
          </a:p>
          <a:p>
            <a:pPr algn="l"/>
            <a:r>
              <a:rPr lang="pt-B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DEVEM SER ALIADAS.</a:t>
            </a:r>
          </a:p>
          <a:p>
            <a:pPr algn="l"/>
            <a:endParaRPr lang="pt-BR" sz="4800" dirty="0" smtClean="0">
              <a:latin typeface="HelveticaNeueLT Pro 35 Th"/>
              <a:cs typeface="HelveticaNeueLT Pro 35 Th"/>
            </a:endParaRPr>
          </a:p>
        </p:txBody>
      </p:sp>
    </p:spTree>
    <p:extLst>
      <p:ext uri="{BB962C8B-B14F-4D97-AF65-F5344CB8AC3E}">
        <p14:creationId xmlns:p14="http://schemas.microsoft.com/office/powerpoint/2010/main" val="128820702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87964" y="978745"/>
            <a:ext cx="7091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“</a:t>
            </a:r>
            <a:endParaRPr lang="en-US" sz="9600" dirty="0">
              <a:solidFill>
                <a:schemeClr val="bg1">
                  <a:lumMod val="75000"/>
                  <a:lumOff val="25000"/>
                </a:schemeClr>
              </a:solidFill>
              <a:latin typeface="Helvetica Neue"/>
              <a:cs typeface="Helvetica Neue"/>
            </a:endParaRPr>
          </a:p>
        </p:txBody>
      </p:sp>
      <p:pic>
        <p:nvPicPr>
          <p:cNvPr id="2" name="Picture 1" descr="quote05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86" y="978745"/>
            <a:ext cx="4884978" cy="36637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41396" y="1462290"/>
            <a:ext cx="23915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Helvetica Neue"/>
                <a:cs typeface="Helvetica Neue"/>
              </a:rPr>
              <a:t>Se </a:t>
            </a:r>
            <a:r>
              <a:rPr lang="pt-BR" sz="1400" dirty="0">
                <a:latin typeface="Helvetica Neue"/>
                <a:cs typeface="Helvetica Neue"/>
              </a:rPr>
              <a:t>você ganhar R$50 mil </a:t>
            </a:r>
            <a:endParaRPr lang="pt-BR" sz="1400" dirty="0" smtClean="0">
              <a:latin typeface="Helvetica Neue"/>
              <a:cs typeface="Helvetica Neue"/>
            </a:endParaRPr>
          </a:p>
          <a:p>
            <a:r>
              <a:rPr lang="pt-BR" sz="1400" dirty="0" smtClean="0">
                <a:latin typeface="Helvetica Neue"/>
                <a:cs typeface="Helvetica Neue"/>
              </a:rPr>
              <a:t>por </a:t>
            </a:r>
            <a:r>
              <a:rPr lang="pt-BR" sz="1400" dirty="0">
                <a:latin typeface="Helvetica Neue"/>
                <a:cs typeface="Helvetica Neue"/>
              </a:rPr>
              <a:t>mês, é fácil! Quero ver </a:t>
            </a:r>
            <a:endParaRPr lang="pt-BR" sz="1400" dirty="0" smtClean="0">
              <a:latin typeface="Helvetica Neue"/>
              <a:cs typeface="Helvetica Neue"/>
            </a:endParaRPr>
          </a:p>
          <a:p>
            <a:r>
              <a:rPr lang="pt-BR" sz="1400" dirty="0" smtClean="0">
                <a:latin typeface="Helvetica Neue"/>
                <a:cs typeface="Helvetica Neue"/>
              </a:rPr>
              <a:t>fazer </a:t>
            </a:r>
            <a:r>
              <a:rPr lang="pt-BR" sz="1400" dirty="0">
                <a:latin typeface="Helvetica Neue"/>
                <a:cs typeface="Helvetica Neue"/>
              </a:rPr>
              <a:t>isso ganhando </a:t>
            </a:r>
            <a:r>
              <a:rPr lang="pt-BR" sz="1400" dirty="0" smtClean="0">
                <a:latin typeface="Helvetica Neue"/>
                <a:cs typeface="Helvetica Neue"/>
              </a:rPr>
              <a:t>salário</a:t>
            </a:r>
          </a:p>
          <a:p>
            <a:r>
              <a:rPr lang="pt-BR" sz="1400" dirty="0" smtClean="0">
                <a:latin typeface="Helvetica Neue"/>
                <a:cs typeface="Helvetica Neue"/>
              </a:rPr>
              <a:t>mínimo</a:t>
            </a:r>
            <a:r>
              <a:rPr lang="pt-BR" sz="1400" dirty="0">
                <a:latin typeface="Helvetica Neue"/>
                <a:cs typeface="Helvetica Neue"/>
              </a:rPr>
              <a:t>...</a:t>
            </a:r>
            <a:endParaRPr lang="en-US" sz="1400" dirty="0">
              <a:latin typeface="Helvetica Neue"/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87964" y="2577534"/>
            <a:ext cx="7091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“</a:t>
            </a:r>
            <a:endParaRPr lang="en-US" sz="9600" dirty="0">
              <a:solidFill>
                <a:schemeClr val="bg1">
                  <a:lumMod val="75000"/>
                  <a:lumOff val="2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1396" y="3061079"/>
            <a:ext cx="255711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Helvetica Neue"/>
                <a:cs typeface="Helvetica Neue"/>
              </a:rPr>
              <a:t>Gostaria de saber de </a:t>
            </a:r>
            <a:r>
              <a:rPr lang="pt-BR" sz="1400" dirty="0" smtClean="0">
                <a:latin typeface="Helvetica Neue"/>
                <a:cs typeface="Helvetica Neue"/>
              </a:rPr>
              <a:t>que</a:t>
            </a:r>
          </a:p>
          <a:p>
            <a:r>
              <a:rPr lang="pt-BR" sz="1400" dirty="0" smtClean="0">
                <a:latin typeface="Helvetica Neue"/>
                <a:cs typeface="Helvetica Neue"/>
              </a:rPr>
              <a:t>maneira</a:t>
            </a:r>
            <a:r>
              <a:rPr lang="pt-BR" sz="1400" dirty="0">
                <a:latin typeface="Helvetica Neue"/>
                <a:cs typeface="Helvetica Neue"/>
              </a:rPr>
              <a:t>? Num mundo em </a:t>
            </a:r>
            <a:endParaRPr lang="pt-BR" sz="1400" dirty="0" smtClean="0">
              <a:latin typeface="Helvetica Neue"/>
              <a:cs typeface="Helvetica Neue"/>
            </a:endParaRPr>
          </a:p>
          <a:p>
            <a:r>
              <a:rPr lang="pt-BR" sz="1400" dirty="0" smtClean="0">
                <a:latin typeface="Helvetica Neue"/>
                <a:cs typeface="Helvetica Neue"/>
              </a:rPr>
              <a:t>que </a:t>
            </a:r>
            <a:r>
              <a:rPr lang="pt-BR" sz="1400" dirty="0">
                <a:latin typeface="Helvetica Neue"/>
                <a:cs typeface="Helvetica Neue"/>
              </a:rPr>
              <a:t>pagamos até pra </a:t>
            </a:r>
            <a:r>
              <a:rPr lang="pt-BR" sz="1400" dirty="0" smtClean="0">
                <a:latin typeface="Helvetica Neue"/>
                <a:cs typeface="Helvetica Neue"/>
              </a:rPr>
              <a:t>receber</a:t>
            </a:r>
          </a:p>
          <a:p>
            <a:r>
              <a:rPr lang="pt-BR" sz="1400" dirty="0" smtClean="0">
                <a:latin typeface="Helvetica Neue"/>
                <a:cs typeface="Helvetica Neue"/>
              </a:rPr>
              <a:t>dinheiro</a:t>
            </a:r>
            <a:r>
              <a:rPr lang="pt-BR" sz="1400" dirty="0">
                <a:latin typeface="Helvetica Neue"/>
                <a:cs typeface="Helvetica Neue"/>
              </a:rPr>
              <a:t>.. Tudo é pago.. </a:t>
            </a:r>
            <a:endParaRPr lang="pt-BR" sz="1400" dirty="0" smtClean="0">
              <a:latin typeface="Helvetica Neue"/>
              <a:cs typeface="Helvetica Neue"/>
            </a:endParaRPr>
          </a:p>
          <a:p>
            <a:r>
              <a:rPr lang="pt-BR" sz="1400" dirty="0" smtClean="0">
                <a:latin typeface="Helvetica Neue"/>
                <a:cs typeface="Helvetica Neue"/>
              </a:rPr>
              <a:t>Muito </a:t>
            </a:r>
            <a:r>
              <a:rPr lang="pt-BR" sz="1400" dirty="0">
                <a:latin typeface="Helvetica Neue"/>
                <a:cs typeface="Helvetica Neue"/>
              </a:rPr>
              <a:t>difícil! </a:t>
            </a:r>
            <a:endParaRPr lang="en-US" sz="14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1011517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826" y="0"/>
            <a:ext cx="5143500" cy="51435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25908" y="1361825"/>
            <a:ext cx="8618092" cy="2197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POUCOS ESTÃO</a:t>
            </a:r>
          </a:p>
          <a:p>
            <a:pPr algn="l"/>
            <a:r>
              <a:rPr lang="pt-B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DISPOSTOS </a:t>
            </a:r>
            <a:endParaRPr lang="is-IS" sz="4800" dirty="0" smtClean="0">
              <a:solidFill>
                <a:srgbClr val="7F7F7F"/>
              </a:solidFill>
              <a:latin typeface="HelveticaNeueLT Pro 35 Th"/>
              <a:cs typeface="HelveticaNeueLT Pro 35 Th"/>
            </a:endParaRPr>
          </a:p>
          <a:p>
            <a:pPr algn="l"/>
            <a:r>
              <a:rPr lang="pt-BR" sz="4800" dirty="0" smtClean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A PAGAR </a:t>
            </a:r>
          </a:p>
          <a:p>
            <a:pPr algn="l"/>
            <a:r>
              <a:rPr lang="pt-BR" sz="4800" dirty="0" smtClean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O PREÇO</a:t>
            </a:r>
            <a:r>
              <a:rPr lang="pt-B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.</a:t>
            </a:r>
            <a:endParaRPr lang="en-US" sz="4800" dirty="0">
              <a:solidFill>
                <a:srgbClr val="7F7F7F"/>
              </a:solidFill>
              <a:latin typeface="HelveticaNeueLT Pro 55 Roman"/>
              <a:cs typeface="HelveticaNeueLT Pro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876449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0"/>
            <a:ext cx="5143500" cy="51435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25908" y="946074"/>
            <a:ext cx="8618092" cy="2197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>
                <a:solidFill>
                  <a:srgbClr val="7F7F7F"/>
                </a:solidFill>
                <a:latin typeface="HelveticaNeueLT Pro 35 Th"/>
                <a:cs typeface="HelveticaNeueLT Pro 35 Th"/>
              </a:rPr>
              <a:t>LEMBRA DAQUELA </a:t>
            </a:r>
            <a:r>
              <a:rPr lang="en-US" sz="4800" dirty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PERGUNTA</a:t>
            </a:r>
            <a:r>
              <a:rPr lang="en-US" sz="4800" dirty="0">
                <a:solidFill>
                  <a:srgbClr val="7F7F7F"/>
                </a:solidFill>
                <a:latin typeface="HelveticaNeueLT Pro 35 Th"/>
                <a:cs typeface="HelveticaNeueLT Pro 35 Th"/>
              </a:rPr>
              <a:t>?</a:t>
            </a:r>
            <a:endParaRPr lang="en-US" sz="4800" dirty="0">
              <a:latin typeface="HelveticaNeueLT Pro 55 Roman"/>
              <a:cs typeface="HelveticaNeueLT Pro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062351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20" y="0"/>
            <a:ext cx="5143500" cy="51435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25908" y="946074"/>
            <a:ext cx="8618092" cy="2197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dirty="0">
                <a:solidFill>
                  <a:srgbClr val="FFFFFF"/>
                </a:solidFill>
                <a:latin typeface="HelveticaNeueLT Pro 95 Blk"/>
                <a:cs typeface="HelveticaNeueLT Pro 95 Blk"/>
              </a:rPr>
              <a:t>SIM, </a:t>
            </a:r>
            <a:endParaRPr lang="pt-BR" sz="4800" dirty="0" smtClean="0">
              <a:solidFill>
                <a:srgbClr val="FFFFFF"/>
              </a:solidFill>
              <a:latin typeface="HelveticaNeueLT Pro 95 Blk"/>
              <a:cs typeface="HelveticaNeueLT Pro 95 Blk"/>
            </a:endParaRPr>
          </a:p>
          <a:p>
            <a:pPr algn="l"/>
            <a:r>
              <a:rPr lang="pt-BR" sz="4800" dirty="0" smtClean="0">
                <a:solidFill>
                  <a:srgbClr val="FFFFFF"/>
                </a:solidFill>
                <a:latin typeface="HelveticaNeueLT Pro 95 Blk"/>
                <a:cs typeface="HelveticaNeueLT Pro 95 Blk"/>
              </a:rPr>
              <a:t>O </a:t>
            </a:r>
            <a:r>
              <a:rPr lang="pt-BR" sz="4800" dirty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SUCESSO </a:t>
            </a:r>
            <a:endParaRPr lang="pt-BR" sz="4800" dirty="0" smtClean="0">
              <a:solidFill>
                <a:srgbClr val="E46C0A"/>
              </a:solidFill>
              <a:latin typeface="HelveticaNeueLT Pro 95 Blk"/>
              <a:cs typeface="HelveticaNeueLT Pro 95 Blk"/>
            </a:endParaRPr>
          </a:p>
          <a:p>
            <a:pPr algn="l"/>
            <a:r>
              <a:rPr lang="pt-BR" sz="4800" dirty="0" smtClean="0">
                <a:solidFill>
                  <a:srgbClr val="FFFFFF"/>
                </a:solidFill>
                <a:latin typeface="HelveticaNeueLT Pro 95 Blk"/>
                <a:cs typeface="HelveticaNeueLT Pro 95 Blk"/>
              </a:rPr>
              <a:t>É </a:t>
            </a:r>
            <a:r>
              <a:rPr lang="pt-BR" sz="4800" dirty="0">
                <a:solidFill>
                  <a:srgbClr val="FFFFFF"/>
                </a:solidFill>
                <a:latin typeface="HelveticaNeueLT Pro 95 Blk"/>
                <a:cs typeface="HelveticaNeueLT Pro 95 Blk"/>
              </a:rPr>
              <a:t>PRA TODOS.</a:t>
            </a:r>
            <a:endParaRPr lang="en-US" sz="4800" dirty="0">
              <a:solidFill>
                <a:srgbClr val="FFFFFF"/>
              </a:solidFill>
              <a:latin typeface="HelveticaNeueLT Pro 95 Blk"/>
              <a:cs typeface="HelveticaNeueLT Pro 95 Blk"/>
            </a:endParaRPr>
          </a:p>
        </p:txBody>
      </p:sp>
    </p:spTree>
    <p:extLst>
      <p:ext uri="{BB962C8B-B14F-4D97-AF65-F5344CB8AC3E}">
        <p14:creationId xmlns:p14="http://schemas.microsoft.com/office/powerpoint/2010/main" val="278022465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5908" y="1505530"/>
            <a:ext cx="8618092" cy="2197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dirty="0" smtClean="0">
                <a:solidFill>
                  <a:srgbClr val="FFFFFF"/>
                </a:solidFill>
                <a:latin typeface="HelveticaNeueLT Pro 95 Blk"/>
                <a:cs typeface="HelveticaNeueLT Pro 95 Blk"/>
              </a:rPr>
              <a:t>SONHE GRANDE, </a:t>
            </a:r>
          </a:p>
          <a:p>
            <a:pPr algn="l"/>
            <a:r>
              <a:rPr lang="pt-BR" sz="4800" dirty="0" smtClean="0">
                <a:solidFill>
                  <a:srgbClr val="FFFFFF"/>
                </a:solidFill>
                <a:latin typeface="HelveticaNeueLT Pro 95 Blk"/>
                <a:cs typeface="HelveticaNeueLT Pro 95 Blk"/>
              </a:rPr>
              <a:t>COMECE PEQUENO </a:t>
            </a:r>
          </a:p>
          <a:p>
            <a:pPr algn="l"/>
            <a:r>
              <a:rPr lang="pt-BR" sz="4800" dirty="0" smtClean="0">
                <a:solidFill>
                  <a:srgbClr val="FFFFFF"/>
                </a:solidFill>
                <a:latin typeface="HelveticaNeueLT Pro 95 Blk"/>
                <a:cs typeface="HelveticaNeueLT Pro 95 Blk"/>
              </a:rPr>
              <a:t>E CRESÇA RÁPIDO.</a:t>
            </a:r>
            <a:endParaRPr lang="en-US" sz="4800" dirty="0">
              <a:solidFill>
                <a:srgbClr val="FFFFFF"/>
              </a:solidFill>
              <a:latin typeface="HelveticaNeueLT Pro 95 Blk"/>
              <a:cs typeface="HelveticaNeueLT Pro 95 Blk"/>
            </a:endParaRPr>
          </a:p>
        </p:txBody>
      </p:sp>
    </p:spTree>
    <p:extLst>
      <p:ext uri="{BB962C8B-B14F-4D97-AF65-F5344CB8AC3E}">
        <p14:creationId xmlns:p14="http://schemas.microsoft.com/office/powerpoint/2010/main" val="216356314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5908" y="1134016"/>
            <a:ext cx="8618092" cy="2197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dirty="0" smtClean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SUCESSO</a:t>
            </a:r>
            <a:r>
              <a:rPr lang="pt-BR" sz="4800" dirty="0" smtClean="0">
                <a:solidFill>
                  <a:srgbClr val="FFFFFF"/>
                </a:solidFill>
                <a:latin typeface="HelveticaNeueLT Pro 95 Blk"/>
                <a:cs typeface="HelveticaNeueLT Pro 95 Blk"/>
              </a:rPr>
              <a:t>! </a:t>
            </a:r>
          </a:p>
        </p:txBody>
      </p:sp>
      <p:pic>
        <p:nvPicPr>
          <p:cNvPr id="3" name="Picture 3" descr="meusucesso.png"/>
          <p:cNvPicPr>
            <a:picLocks noChangeAspect="1"/>
          </p:cNvPicPr>
          <p:nvPr/>
        </p:nvPicPr>
        <p:blipFill>
          <a:blip r:embed="rId2" cstate="email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75" y="4081993"/>
            <a:ext cx="4179894" cy="43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584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lávioAS02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0"/>
            <a:ext cx="7715250" cy="5143500"/>
          </a:xfrm>
          <a:prstGeom prst="rect">
            <a:avLst/>
          </a:prstGeom>
        </p:spPr>
      </p:pic>
      <p:pic>
        <p:nvPicPr>
          <p:cNvPr id="4" name="Picture 3" descr="logo-gv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45" y="1580876"/>
            <a:ext cx="3418268" cy="533513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693904" y="2485044"/>
            <a:ext cx="4237947" cy="881791"/>
            <a:chOff x="693904" y="2485044"/>
            <a:chExt cx="4237947" cy="881791"/>
          </a:xfrm>
        </p:grpSpPr>
        <p:sp>
          <p:nvSpPr>
            <p:cNvPr id="5" name="CaixaDeTexto 9"/>
            <p:cNvSpPr txBox="1"/>
            <p:nvPr/>
          </p:nvSpPr>
          <p:spPr>
            <a:xfrm>
              <a:off x="2036378" y="2485044"/>
              <a:ext cx="28954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600" dirty="0" smtClean="0">
                  <a:solidFill>
                    <a:srgbClr val="FFFFFF"/>
                  </a:solidFill>
                  <a:latin typeface="HelveticaNeueLT Pro 95 Blk"/>
                  <a:cs typeface="HelveticaNeueLT Pro 95 Blk"/>
                </a:rPr>
                <a:t>2 MILHÕES</a:t>
              </a:r>
              <a:endParaRPr lang="pt-BR" sz="3600" dirty="0">
                <a:solidFill>
                  <a:srgbClr val="FFFFFF"/>
                </a:solidFill>
                <a:latin typeface="HelveticaNeueLT Pro 95 Blk"/>
                <a:cs typeface="HelveticaNeueLT Pro 95 Blk"/>
              </a:endParaRPr>
            </a:p>
          </p:txBody>
        </p:sp>
        <p:sp>
          <p:nvSpPr>
            <p:cNvPr id="6" name="CaixaDeTexto 11"/>
            <p:cNvSpPr txBox="1"/>
            <p:nvPr/>
          </p:nvSpPr>
          <p:spPr>
            <a:xfrm>
              <a:off x="1558000" y="3059058"/>
              <a:ext cx="33123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spc="300" dirty="0" smtClean="0">
                  <a:solidFill>
                    <a:srgbClr val="FF0000"/>
                  </a:solidFill>
                  <a:latin typeface="HelveticaNeueLT Pro 55 Roman"/>
                  <a:cs typeface="HelveticaNeueLT Pro 55 Roman"/>
                </a:rPr>
                <a:t>DE CURTIDAS NA FANPAGE</a:t>
              </a:r>
              <a:endParaRPr lang="pt-BR" sz="1400" spc="300" dirty="0">
                <a:solidFill>
                  <a:srgbClr val="FF0000"/>
                </a:solidFill>
                <a:latin typeface="HelveticaNeueLT Pro 55 Roman"/>
                <a:cs typeface="HelveticaNeueLT Pro 55 Roman"/>
              </a:endParaRPr>
            </a:p>
          </p:txBody>
        </p:sp>
        <p:pic>
          <p:nvPicPr>
            <p:cNvPr id="7" name="Picture 6" descr="gv-icon.jp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59" t="35300" r="60825" b="49037"/>
            <a:stretch/>
          </p:blipFill>
          <p:spPr>
            <a:xfrm>
              <a:off x="693904" y="2561217"/>
              <a:ext cx="833625" cy="80561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527529" y="2693843"/>
              <a:ext cx="648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HelveticaNeueLT Pro 55 Roman"/>
                  <a:cs typeface="HelveticaNeueLT Pro 55 Roman"/>
                </a:rPr>
                <a:t>+ de</a:t>
              </a:r>
              <a:endParaRPr lang="en-US" dirty="0">
                <a:latin typeface="HelveticaNeueLT Pro 55 Roman"/>
                <a:cs typeface="HelveticaNeueLT Pro 55 Roman"/>
              </a:endParaRPr>
            </a:p>
          </p:txBody>
        </p:sp>
      </p:grpSp>
      <p:sp>
        <p:nvSpPr>
          <p:cNvPr id="9" name="CaixaDeTexto 25"/>
          <p:cNvSpPr txBox="1"/>
          <p:nvPr/>
        </p:nvSpPr>
        <p:spPr>
          <a:xfrm>
            <a:off x="693904" y="357653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spc="600" dirty="0" smtClean="0">
                <a:solidFill>
                  <a:schemeClr val="tx1">
                    <a:lumMod val="65000"/>
                  </a:schemeClr>
                </a:solidFill>
                <a:latin typeface="HelveticaNeueLT Pro 55 Roman"/>
                <a:cs typeface="HelveticaNeueLT Pro 55 Roman"/>
              </a:rPr>
              <a:t>ALTO </a:t>
            </a:r>
          </a:p>
          <a:p>
            <a:pPr algn="ctr"/>
            <a:r>
              <a:rPr lang="pt-BR" sz="1000" spc="600" dirty="0" smtClean="0">
                <a:solidFill>
                  <a:schemeClr val="tx1">
                    <a:lumMod val="65000"/>
                  </a:schemeClr>
                </a:solidFill>
                <a:latin typeface="HelveticaNeueLT Pro 55 Roman"/>
                <a:cs typeface="HelveticaNeueLT Pro 55 Roman"/>
              </a:rPr>
              <a:t>ENGAJAMENTO</a:t>
            </a:r>
            <a:endParaRPr lang="pt-BR" sz="1000" spc="600" dirty="0">
              <a:solidFill>
                <a:schemeClr val="tx1">
                  <a:lumMod val="65000"/>
                </a:schemeClr>
              </a:solidFill>
              <a:latin typeface="HelveticaNeueLT Pro 55 Roman"/>
              <a:cs typeface="HelveticaNeueLT Pro 55 Roman"/>
            </a:endParaRPr>
          </a:p>
        </p:txBody>
      </p:sp>
      <p:sp>
        <p:nvSpPr>
          <p:cNvPr id="10" name="CaixaDeTexto 26"/>
          <p:cNvSpPr txBox="1"/>
          <p:nvPr/>
        </p:nvSpPr>
        <p:spPr>
          <a:xfrm>
            <a:off x="1990048" y="3576534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spc="600" dirty="0" smtClean="0">
                <a:solidFill>
                  <a:schemeClr val="tx1">
                    <a:lumMod val="65000"/>
                  </a:schemeClr>
                </a:solidFill>
                <a:latin typeface="HelveticaNeueLT Pro 55 Roman"/>
                <a:cs typeface="HelveticaNeueLT Pro 55 Roman"/>
              </a:rPr>
              <a:t>MÉDIA DE 3 MIL</a:t>
            </a:r>
          </a:p>
          <a:p>
            <a:pPr algn="ctr"/>
            <a:r>
              <a:rPr lang="pt-BR" sz="1000" spc="600" dirty="0" smtClean="0">
                <a:solidFill>
                  <a:schemeClr val="tx1">
                    <a:lumMod val="65000"/>
                  </a:schemeClr>
                </a:solidFill>
                <a:latin typeface="HelveticaNeueLT Pro 55 Roman"/>
                <a:cs typeface="HelveticaNeueLT Pro 55 Roman"/>
              </a:rPr>
              <a:t>COMPARTILHAMENTOS</a:t>
            </a:r>
            <a:endParaRPr lang="pt-BR" sz="1000" spc="600" dirty="0">
              <a:solidFill>
                <a:schemeClr val="tx1">
                  <a:lumMod val="65000"/>
                </a:schemeClr>
              </a:solidFill>
              <a:latin typeface="HelveticaNeueLT Pro 55 Roman"/>
              <a:cs typeface="HelveticaNeueLT Pro 55 Roman"/>
            </a:endParaRPr>
          </a:p>
        </p:txBody>
      </p:sp>
      <p:sp>
        <p:nvSpPr>
          <p:cNvPr id="11" name="CaixaDeTexto 28"/>
          <p:cNvSpPr txBox="1"/>
          <p:nvPr/>
        </p:nvSpPr>
        <p:spPr>
          <a:xfrm>
            <a:off x="3718240" y="357653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spc="600" dirty="0" smtClean="0">
                <a:solidFill>
                  <a:schemeClr val="tx1">
                    <a:lumMod val="65000"/>
                  </a:schemeClr>
                </a:solidFill>
                <a:latin typeface="HelveticaNeueLT Pro 55 Roman"/>
                <a:cs typeface="HelveticaNeueLT Pro 55 Roman"/>
              </a:rPr>
              <a:t>MÉDIA DE 3</a:t>
            </a:r>
          </a:p>
          <a:p>
            <a:pPr algn="ctr"/>
            <a:r>
              <a:rPr lang="pt-BR" sz="1000" spc="600" dirty="0" smtClean="0">
                <a:solidFill>
                  <a:schemeClr val="tx1">
                    <a:lumMod val="65000"/>
                  </a:schemeClr>
                </a:solidFill>
                <a:latin typeface="HelveticaNeueLT Pro 55 Roman"/>
                <a:cs typeface="HelveticaNeueLT Pro 55 Roman"/>
              </a:rPr>
              <a:t>MIL CURTIDAS</a:t>
            </a:r>
            <a:endParaRPr lang="pt-BR" sz="1000" spc="600" dirty="0">
              <a:solidFill>
                <a:schemeClr val="tx1">
                  <a:lumMod val="65000"/>
                </a:schemeClr>
              </a:solidFill>
              <a:latin typeface="HelveticaNeueLT Pro 55 Roman"/>
              <a:cs typeface="HelveticaNeueLT Pro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357013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licacao_Site_Blog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 descr="meusucesso.png"/>
          <p:cNvPicPr>
            <a:picLocks noChangeAspect="1"/>
          </p:cNvPicPr>
          <p:nvPr/>
        </p:nvPicPr>
        <p:blipFill>
          <a:blip r:embed="rId3" cstate="email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90" y="2372935"/>
            <a:ext cx="4179894" cy="43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094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5908" y="1116930"/>
            <a:ext cx="8618092" cy="2197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dirty="0">
                <a:solidFill>
                  <a:srgbClr val="7F7F7F"/>
                </a:solidFill>
                <a:latin typeface="HelveticaNeueLT Pro 35 Th"/>
                <a:cs typeface="HelveticaNeueLT Pro 35 Th"/>
              </a:rPr>
              <a:t>MAS AFINAL, </a:t>
            </a:r>
            <a:endParaRPr lang="pt-BR" sz="4800" dirty="0" smtClean="0">
              <a:solidFill>
                <a:srgbClr val="7F7F7F"/>
              </a:solidFill>
              <a:latin typeface="HelveticaNeueLT Pro 35 Th"/>
              <a:cs typeface="HelveticaNeueLT Pro 35 Th"/>
            </a:endParaRPr>
          </a:p>
          <a:p>
            <a:pPr algn="l"/>
            <a:r>
              <a:rPr lang="pt-B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O </a:t>
            </a:r>
            <a:r>
              <a:rPr lang="pt-BR" sz="4800" dirty="0">
                <a:solidFill>
                  <a:srgbClr val="7F7F7F"/>
                </a:solidFill>
                <a:latin typeface="HelveticaNeueLT Pro 35 Th"/>
                <a:cs typeface="HelveticaNeueLT Pro 35 Th"/>
              </a:rPr>
              <a:t>QUE É O </a:t>
            </a:r>
            <a:r>
              <a:rPr lang="pt-BR" sz="4800" dirty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SUCESSO</a:t>
            </a:r>
            <a:r>
              <a:rPr lang="pt-BR" sz="4800" dirty="0">
                <a:solidFill>
                  <a:srgbClr val="7F7F7F"/>
                </a:solidFill>
                <a:latin typeface="HelveticaNeueLT Pro 35 Th"/>
                <a:cs typeface="HelveticaNeueLT Pro 35 Th"/>
              </a:rPr>
              <a:t>?</a:t>
            </a:r>
            <a:endParaRPr lang="en-US" sz="4800" dirty="0">
              <a:solidFill>
                <a:srgbClr val="7F7F7F"/>
              </a:solidFill>
              <a:latin typeface="HelveticaNeueLT Pro 35 Th"/>
              <a:cs typeface="HelveticaNeueLT Pro 35 Th"/>
            </a:endParaRPr>
          </a:p>
        </p:txBody>
      </p:sp>
    </p:spTree>
    <p:extLst>
      <p:ext uri="{BB962C8B-B14F-4D97-AF65-F5344CB8AC3E}">
        <p14:creationId xmlns:p14="http://schemas.microsoft.com/office/powerpoint/2010/main" val="16654345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5908" y="1116930"/>
            <a:ext cx="8618092" cy="2197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QUAL É </a:t>
            </a:r>
            <a:r>
              <a:rPr lang="pt-BR" sz="4800" dirty="0">
                <a:solidFill>
                  <a:srgbClr val="7F7F7F"/>
                </a:solidFill>
                <a:latin typeface="HelveticaNeueLT Pro 35 Th"/>
                <a:cs typeface="HelveticaNeueLT Pro 35 Th"/>
              </a:rPr>
              <a:t>O </a:t>
            </a:r>
            <a:endParaRPr lang="pt-BR" sz="4800" dirty="0" smtClean="0">
              <a:solidFill>
                <a:srgbClr val="7F7F7F"/>
              </a:solidFill>
              <a:latin typeface="HelveticaNeueLT Pro 35 Th"/>
              <a:cs typeface="HelveticaNeueLT Pro 35 Th"/>
            </a:endParaRPr>
          </a:p>
          <a:p>
            <a:pPr algn="l"/>
            <a:r>
              <a:rPr lang="pt-BR" sz="4800" dirty="0" smtClean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CAMINHO</a:t>
            </a:r>
            <a:r>
              <a:rPr lang="pt-BR" sz="4800" dirty="0">
                <a:solidFill>
                  <a:srgbClr val="7F7F7F"/>
                </a:solidFill>
                <a:latin typeface="HelveticaNeueLT Pro 35 Th"/>
                <a:cs typeface="HelveticaNeueLT Pro 35 Th"/>
              </a:rPr>
              <a:t>?</a:t>
            </a:r>
            <a:endParaRPr lang="en-US" sz="4800" dirty="0">
              <a:solidFill>
                <a:srgbClr val="7F7F7F"/>
              </a:solidFill>
              <a:latin typeface="HelveticaNeueLT Pro 35 Th"/>
              <a:cs typeface="HelveticaNeueLT Pro 35 Th"/>
            </a:endParaRPr>
          </a:p>
        </p:txBody>
      </p:sp>
    </p:spTree>
    <p:extLst>
      <p:ext uri="{BB962C8B-B14F-4D97-AF65-F5344CB8AC3E}">
        <p14:creationId xmlns:p14="http://schemas.microsoft.com/office/powerpoint/2010/main" val="3049935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5908" y="848391"/>
            <a:ext cx="8618092" cy="2197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ESTAMOS EM UMA</a:t>
            </a:r>
          </a:p>
          <a:p>
            <a:pPr algn="l"/>
            <a:r>
              <a:rPr lang="pt-BR" sz="4800" dirty="0" smtClean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MARATONA</a:t>
            </a:r>
            <a:endParaRPr lang="en-US" sz="4800" dirty="0">
              <a:solidFill>
                <a:srgbClr val="E46C0A"/>
              </a:solidFill>
              <a:latin typeface="HelveticaNeueLT Pro 35 Th"/>
              <a:cs typeface="HelveticaNeueLT Pro 35 Th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25908" y="2123951"/>
            <a:ext cx="8618092" cy="2197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E NÃO NUMA CORRIDA </a:t>
            </a:r>
          </a:p>
          <a:p>
            <a:pPr algn="l"/>
            <a:r>
              <a:rPr lang="pt-BR" sz="36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DE 100 METROS.</a:t>
            </a:r>
            <a:endParaRPr lang="pt-BR" sz="3600" dirty="0">
              <a:solidFill>
                <a:srgbClr val="7F7F7F"/>
              </a:solidFill>
              <a:latin typeface="HelveticaNeueLT Pro 35 Th"/>
              <a:cs typeface="HelveticaNeueLT Pro 35 Th"/>
            </a:endParaRPr>
          </a:p>
        </p:txBody>
      </p:sp>
    </p:spTree>
    <p:extLst>
      <p:ext uri="{BB962C8B-B14F-4D97-AF65-F5344CB8AC3E}">
        <p14:creationId xmlns:p14="http://schemas.microsoft.com/office/powerpoint/2010/main" val="17239667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5908" y="1095775"/>
            <a:ext cx="8618092" cy="2197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dirty="0">
                <a:solidFill>
                  <a:srgbClr val="7F7F7F"/>
                </a:solidFill>
                <a:latin typeface="HelveticaNeueLT Pro 35 Th"/>
                <a:cs typeface="HelveticaNeueLT Pro 35 Th"/>
              </a:rPr>
              <a:t>COMECE </a:t>
            </a:r>
            <a:endParaRPr lang="pt-BR" sz="4800" dirty="0" smtClean="0">
              <a:solidFill>
                <a:srgbClr val="7F7F7F"/>
              </a:solidFill>
              <a:latin typeface="HelveticaNeueLT Pro 35 Th"/>
              <a:cs typeface="HelveticaNeueLT Pro 35 Th"/>
            </a:endParaRPr>
          </a:p>
          <a:p>
            <a:pPr algn="l"/>
            <a:r>
              <a:rPr lang="pt-B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SONHANDO </a:t>
            </a:r>
          </a:p>
          <a:p>
            <a:pPr algn="l"/>
            <a:r>
              <a:rPr lang="pt-BR" sz="4800" dirty="0" smtClean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GRANDE</a:t>
            </a:r>
            <a:r>
              <a:rPr lang="pt-BR" sz="4800" dirty="0">
                <a:solidFill>
                  <a:srgbClr val="7F7F7F"/>
                </a:solidFill>
                <a:latin typeface="HelveticaNeueLT Pro 35 Th"/>
                <a:cs typeface="HelveticaNeueLT Pro 35 Th"/>
              </a:rPr>
              <a:t>.</a:t>
            </a:r>
            <a:endParaRPr lang="en-US" sz="4800" dirty="0">
              <a:solidFill>
                <a:srgbClr val="7F7F7F"/>
              </a:solidFill>
              <a:latin typeface="HelveticaNeueLT Pro 35 Th"/>
              <a:cs typeface="HelveticaNeueLT Pro 35 Th"/>
            </a:endParaRPr>
          </a:p>
        </p:txBody>
      </p:sp>
      <p:pic>
        <p:nvPicPr>
          <p:cNvPr id="3" name="Picture 2" descr="11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163" y="635508"/>
            <a:ext cx="4349496" cy="450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9116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25908" y="1116930"/>
            <a:ext cx="8618092" cy="2197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4800" dirty="0">
                <a:solidFill>
                  <a:srgbClr val="7F7F7F"/>
                </a:solidFill>
                <a:latin typeface="HelveticaNeueLT Pro 35 Th"/>
                <a:cs typeface="HelveticaNeueLT Pro 35 Th"/>
              </a:rPr>
              <a:t>UMA CAMINHADA </a:t>
            </a:r>
            <a:endParaRPr lang="fr-FR" sz="4800" dirty="0" smtClean="0">
              <a:solidFill>
                <a:srgbClr val="7F7F7F"/>
              </a:solidFill>
              <a:latin typeface="HelveticaNeueLT Pro 35 Th"/>
              <a:cs typeface="HelveticaNeueLT Pro 35 Th"/>
            </a:endParaRPr>
          </a:p>
          <a:p>
            <a:pPr algn="l"/>
            <a:r>
              <a:rPr lang="fr-F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DE</a:t>
            </a:r>
            <a:r>
              <a:rPr lang="fr-FR" sz="4800" dirty="0" smtClean="0">
                <a:latin typeface="HelveticaNeueLT Pro 35 Th"/>
                <a:cs typeface="HelveticaNeueLT Pro 35 Th"/>
              </a:rPr>
              <a:t> </a:t>
            </a:r>
            <a:r>
              <a:rPr lang="fr-FR" sz="4800" dirty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DESAFIOS</a:t>
            </a:r>
            <a:r>
              <a:rPr lang="fr-FR" sz="4800" dirty="0">
                <a:solidFill>
                  <a:srgbClr val="E46C0A"/>
                </a:solidFill>
                <a:latin typeface="HelveticaNeueLT Pro 35 Th"/>
                <a:cs typeface="HelveticaNeueLT Pro 35 Th"/>
              </a:rPr>
              <a:t> </a:t>
            </a:r>
            <a:endParaRPr lang="fr-FR" sz="4800" dirty="0" smtClean="0">
              <a:solidFill>
                <a:srgbClr val="E46C0A"/>
              </a:solidFill>
              <a:latin typeface="HelveticaNeueLT Pro 35 Th"/>
              <a:cs typeface="HelveticaNeueLT Pro 35 Th"/>
            </a:endParaRPr>
          </a:p>
          <a:p>
            <a:pPr algn="l"/>
            <a:r>
              <a:rPr lang="fr-F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E TAMBÉM DE </a:t>
            </a:r>
          </a:p>
          <a:p>
            <a:pPr algn="l"/>
            <a:r>
              <a:rPr lang="fr-FR" sz="4800" dirty="0" smtClean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ESCOLHAS</a:t>
            </a:r>
            <a:r>
              <a:rPr lang="fr-FR" sz="4800" dirty="0">
                <a:solidFill>
                  <a:srgbClr val="7F7F7F"/>
                </a:solidFill>
                <a:latin typeface="HelveticaNeueLT Pro 35 Th"/>
                <a:cs typeface="HelveticaNeueLT Pro 35 Th"/>
              </a:rPr>
              <a:t>.</a:t>
            </a:r>
            <a:endParaRPr lang="en-US" sz="4800" dirty="0">
              <a:solidFill>
                <a:srgbClr val="7F7F7F"/>
              </a:solidFill>
              <a:latin typeface="HelveticaNeueLT Pro 35 Th"/>
              <a:cs typeface="HelveticaNeueLT Pro 35 Th"/>
            </a:endParaRPr>
          </a:p>
        </p:txBody>
      </p:sp>
    </p:spTree>
    <p:extLst>
      <p:ext uri="{BB962C8B-B14F-4D97-AF65-F5344CB8AC3E}">
        <p14:creationId xmlns:p14="http://schemas.microsoft.com/office/powerpoint/2010/main" val="45376307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6" y="158534"/>
            <a:ext cx="8580324" cy="482643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25908" y="1116930"/>
            <a:ext cx="8618092" cy="2197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4800" dirty="0">
                <a:solidFill>
                  <a:srgbClr val="7F7F7F"/>
                </a:solidFill>
                <a:latin typeface="HelveticaNeueLT Pro 35 Th"/>
                <a:cs typeface="HelveticaNeueLT Pro 35 Th"/>
              </a:rPr>
              <a:t>UMA CAMINHADA </a:t>
            </a:r>
            <a:endParaRPr lang="fr-FR" sz="4800" dirty="0" smtClean="0">
              <a:solidFill>
                <a:srgbClr val="7F7F7F"/>
              </a:solidFill>
              <a:latin typeface="HelveticaNeueLT Pro 35 Th"/>
              <a:cs typeface="HelveticaNeueLT Pro 35 Th"/>
            </a:endParaRPr>
          </a:p>
          <a:p>
            <a:pPr algn="l"/>
            <a:r>
              <a:rPr lang="fr-F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DE</a:t>
            </a:r>
            <a:r>
              <a:rPr lang="fr-FR" sz="4800" dirty="0" smtClean="0">
                <a:latin typeface="HelveticaNeueLT Pro 35 Th"/>
                <a:cs typeface="HelveticaNeueLT Pro 35 Th"/>
              </a:rPr>
              <a:t> </a:t>
            </a:r>
            <a:r>
              <a:rPr lang="fr-FR" sz="4800" dirty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DESAFIOS</a:t>
            </a:r>
            <a:r>
              <a:rPr lang="fr-FR" sz="4800" dirty="0">
                <a:solidFill>
                  <a:srgbClr val="E46C0A"/>
                </a:solidFill>
                <a:latin typeface="HelveticaNeueLT Pro 35 Th"/>
                <a:cs typeface="HelveticaNeueLT Pro 35 Th"/>
              </a:rPr>
              <a:t> </a:t>
            </a:r>
            <a:endParaRPr lang="fr-FR" sz="4800" dirty="0" smtClean="0">
              <a:solidFill>
                <a:srgbClr val="E46C0A"/>
              </a:solidFill>
              <a:latin typeface="HelveticaNeueLT Pro 35 Th"/>
              <a:cs typeface="HelveticaNeueLT Pro 35 Th"/>
            </a:endParaRPr>
          </a:p>
          <a:p>
            <a:pPr algn="l"/>
            <a:r>
              <a:rPr lang="fr-FR" sz="4800" dirty="0" smtClean="0">
                <a:solidFill>
                  <a:srgbClr val="7F7F7F"/>
                </a:solidFill>
                <a:latin typeface="HelveticaNeueLT Pro 35 Th"/>
                <a:cs typeface="HelveticaNeueLT Pro 35 Th"/>
              </a:rPr>
              <a:t>E TAMBÉM DE </a:t>
            </a:r>
          </a:p>
          <a:p>
            <a:pPr algn="l"/>
            <a:r>
              <a:rPr lang="fr-FR" sz="4800" dirty="0" smtClean="0">
                <a:solidFill>
                  <a:srgbClr val="E46C0A"/>
                </a:solidFill>
                <a:latin typeface="HelveticaNeueLT Pro 95 Blk"/>
                <a:cs typeface="HelveticaNeueLT Pro 95 Blk"/>
              </a:rPr>
              <a:t>ESCOLHAS</a:t>
            </a:r>
            <a:r>
              <a:rPr lang="fr-FR" sz="4800" dirty="0">
                <a:solidFill>
                  <a:srgbClr val="7F7F7F"/>
                </a:solidFill>
                <a:latin typeface="HelveticaNeueLT Pro 35 Th"/>
                <a:cs typeface="HelveticaNeueLT Pro 35 Th"/>
              </a:rPr>
              <a:t>.</a:t>
            </a:r>
            <a:endParaRPr lang="en-US" sz="4800" dirty="0">
              <a:solidFill>
                <a:srgbClr val="7F7F7F"/>
              </a:solidFill>
              <a:latin typeface="HelveticaNeueLT Pro 35 Th"/>
              <a:cs typeface="HelveticaNeueLT Pro 35 Th"/>
            </a:endParaRPr>
          </a:p>
        </p:txBody>
      </p:sp>
    </p:spTree>
    <p:extLst>
      <p:ext uri="{BB962C8B-B14F-4D97-AF65-F5344CB8AC3E}">
        <p14:creationId xmlns:p14="http://schemas.microsoft.com/office/powerpoint/2010/main" val="199867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504</TotalTime>
  <Words>163</Words>
  <Application>Microsoft Office PowerPoint</Application>
  <PresentationFormat>Apresentação na tela (16:9)</PresentationFormat>
  <Paragraphs>58</Paragraphs>
  <Slides>16</Slides>
  <Notes>0</Notes>
  <HiddenSlides>2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Arial</vt:lpstr>
      <vt:lpstr>Calibri</vt:lpstr>
      <vt:lpstr>Helvetica Neue</vt:lpstr>
      <vt:lpstr>HelveticaNeueLT Pro 35 Th</vt:lpstr>
      <vt:lpstr>HelveticaNeueLT Pro 55 Roman</vt:lpstr>
      <vt:lpstr>HelveticaNeueLT Pro 95 Blk</vt:lpstr>
      <vt:lpstr> Black </vt:lpstr>
      <vt:lpstr>O SUCESSO É PRA  TODO MUNDO.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*****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SUCESSO É PRA TODO MUNDO.</dc:title>
  <dc:creator>***** *****</dc:creator>
  <cp:lastModifiedBy>Thiago.Malpetti</cp:lastModifiedBy>
  <cp:revision>24</cp:revision>
  <cp:lastPrinted>2014-09-17T23:22:43Z</cp:lastPrinted>
  <dcterms:created xsi:type="dcterms:W3CDTF">2014-09-16T18:53:37Z</dcterms:created>
  <dcterms:modified xsi:type="dcterms:W3CDTF">2014-09-28T11:10:27Z</dcterms:modified>
</cp:coreProperties>
</file>